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111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836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1B86C06C-8A58-4053-BBA2-5664F3F7FFCE}"/>
    <pc:docChg chg="modSld">
      <pc:chgData name="Hong Cheng" userId="2d0b1172-628d-45ff-b9ab-d2d61d870e1b" providerId="ADAL" clId="{1B86C06C-8A58-4053-BBA2-5664F3F7FFCE}" dt="2024-01-31T14:42:47.119" v="38" actId="20577"/>
      <pc:docMkLst>
        <pc:docMk/>
      </pc:docMkLst>
      <pc:sldChg chg="modSp mod">
        <pc:chgData name="Hong Cheng" userId="2d0b1172-628d-45ff-b9ab-d2d61d870e1b" providerId="ADAL" clId="{1B86C06C-8A58-4053-BBA2-5664F3F7FFCE}" dt="2024-01-31T14:41:48.645" v="5" actId="20577"/>
        <pc:sldMkLst>
          <pc:docMk/>
          <pc:sldMk cId="2355700947" sldId="789"/>
        </pc:sldMkLst>
        <pc:spChg chg="mod">
          <ac:chgData name="Hong Cheng" userId="2d0b1172-628d-45ff-b9ab-d2d61d870e1b" providerId="ADAL" clId="{1B86C06C-8A58-4053-BBA2-5664F3F7FFCE}" dt="2024-01-31T14:41:48.645" v="5" actId="20577"/>
          <ac:spMkLst>
            <pc:docMk/>
            <pc:sldMk cId="2355700947" sldId="789"/>
            <ac:spMk id="5" creationId="{15D28A3F-B4FD-414F-9637-F7C890005039}"/>
          </ac:spMkLst>
        </pc:spChg>
      </pc:sldChg>
      <pc:sldChg chg="modSp mod">
        <pc:chgData name="Hong Cheng" userId="2d0b1172-628d-45ff-b9ab-d2d61d870e1b" providerId="ADAL" clId="{1B86C06C-8A58-4053-BBA2-5664F3F7FFCE}" dt="2024-01-31T14:42:47.119" v="38" actId="20577"/>
        <pc:sldMkLst>
          <pc:docMk/>
          <pc:sldMk cId="1304530617" sldId="791"/>
        </pc:sldMkLst>
        <pc:spChg chg="mod">
          <ac:chgData name="Hong Cheng" userId="2d0b1172-628d-45ff-b9ab-d2d61d870e1b" providerId="ADAL" clId="{1B86C06C-8A58-4053-BBA2-5664F3F7FFCE}" dt="2024-01-31T14:42:47.119" v="38" actId="20577"/>
          <ac:spMkLst>
            <pc:docMk/>
            <pc:sldMk cId="1304530617" sldId="791"/>
            <ac:spMk id="4" creationId="{07639B51-7A60-40FF-963D-02AC48416E72}"/>
          </ac:spMkLst>
        </pc:spChg>
      </pc:sldChg>
      <pc:sldChg chg="modSp mod">
        <pc:chgData name="Hong Cheng" userId="2d0b1172-628d-45ff-b9ab-d2d61d870e1b" providerId="ADAL" clId="{1B86C06C-8A58-4053-BBA2-5664F3F7FFCE}" dt="2024-01-31T14:41:55.431" v="7" actId="20577"/>
        <pc:sldMkLst>
          <pc:docMk/>
          <pc:sldMk cId="0" sldId="1119"/>
        </pc:sldMkLst>
        <pc:spChg chg="mod">
          <ac:chgData name="Hong Cheng" userId="2d0b1172-628d-45ff-b9ab-d2d61d870e1b" providerId="ADAL" clId="{1B86C06C-8A58-4053-BBA2-5664F3F7FFCE}" dt="2024-01-31T14:41:55.431" v="7" actId="20577"/>
          <ac:spMkLst>
            <pc:docMk/>
            <pc:sldMk cId="0" sldId="1119"/>
            <ac:spMk id="4" creationId="{56BEF47B-7EA2-9018-1649-C6EC73C7920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1/31/2024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1/31/2024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#160-Ad Hoc-e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January 22 – 29,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WG2#160-Ad Hoc-e;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E-meeting, January 22 – 29,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79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S2-2401670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VMR_Ph2 </a:t>
            </a:r>
            <a:r>
              <a:rPr lang="en-US" altLang="de-DE" sz="2800" b="1" dirty="0"/>
              <a:t>status after SA2#160 Ad Hoc-E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23.700-06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11 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0.5 TU used and 2.5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6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Key Issue #1: Architectural enhancements for the support of a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#2: Authorization of a MWAB and configuration of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#3: Control of UE's access to 5GS via a wireless access backhaul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#4: Efficient mobility and service continuity when served by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#5: Support of location services for UEs when MWAB(s) is involved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Key Issue #6: Support of Emergency services for UEs via a MWAB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or dependencies identified for Key Issue #1, #2, #3, #4 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Charging support is expected to be handled by SA5, and security to be handled by SA3.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9124365"/>
              </p:ext>
            </p:extLst>
          </p:nvPr>
        </p:nvGraphicFramePr>
        <p:xfrm>
          <a:off x="218574" y="1377122"/>
          <a:ext cx="8810067" cy="13107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04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3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 Phase 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SP-231799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(updated by S2-2401625)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FS_VMR_Ph2 status after SA2#160 Ad Hoc-E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(SA2#161)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any new Key Issue or update existing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 solutions for all Key Issues 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 (study phase)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SA2#160-Ah-Hoc-e Jan’24: 0.5 TU (TR skeleton, Scope, Assumptions, Key Issues)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SA2#161 (Athens) Feb’24: 0.5 TU (New KIs, KI updates; New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SA2#162 (China) Apr’24: 1.0 TU (KI updates if needed; last chance for new solutions; solution updates, initial evaluations/Start coord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SA2#163 (Jeju) May’24: 1.0 TU (Solution updates; evaluations; conclusions, send TR for approval; WID approval – Send TR to RAN for review)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SA2#164 (EU) Aug’24: 0.5 TU ( Normative work, coordination with RAN – If needed, </a:t>
            </a:r>
            <a:r>
              <a:rPr lang="en-US" altLang="zh-CN" sz="1100"/>
              <a:t>finalize remaining TR </a:t>
            </a:r>
            <a:r>
              <a:rPr lang="en-US" altLang="zh-CN" sz="1100" dirty="0"/>
              <a:t>conclusions)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SA2#165 (India) Oct’24: 1.0 TU (Normative work, coordination with RAN)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SA2#166 (Orlando) Nov’24: 1 TU (Normative work, coordination with RAN)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036448"/>
              </p:ext>
            </p:extLst>
          </p:nvPr>
        </p:nvGraphicFramePr>
        <p:xfrm>
          <a:off x="405282" y="3207911"/>
          <a:ext cx="8188706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5910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820113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832539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58576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4114227827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3239203799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9644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Jan,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Feb.24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Apr. 24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May,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Aug,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Nov, 24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#161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#162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#166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Total  used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FS_VMR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FS_VMR_Ph2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331789" y="294745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/>
              <a:t>TR 23.700-06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/>
              <a:t>11 contributions agreed (including TR skeleton, scope, architecture assumptions and requirements, and 6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kern="0" dirty="0"/>
              <a:t>0.5 TU used and 2.5 TU left for the Study Phase.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05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RAN impacts or dependencies identified for Key Issue #1, #2, #3, #4 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None/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sz="1050" kern="0" dirty="0"/>
              <a:t>Handle any new Key Issue</a:t>
            </a:r>
          </a:p>
          <a:p>
            <a:pPr lvl="1">
              <a:defRPr/>
            </a:pPr>
            <a:r>
              <a:rPr lang="en-US" sz="1050" kern="0" dirty="0"/>
              <a:t>Handle solutions for all Key Issues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614858"/>
              </p:ext>
            </p:extLst>
          </p:nvPr>
        </p:nvGraphicFramePr>
        <p:xfrm>
          <a:off x="401639" y="176278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1020067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/>
                        <a:t>Study on Vehicle Mounted Relays Phase 2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FS_VMR_Ph2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SP-231799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S2-2401625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46534</TotalTime>
  <Words>654</Words>
  <Application>Microsoft Office PowerPoint</Application>
  <PresentationFormat>On-screen Show (4:3)</PresentationFormat>
  <Paragraphs>110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FS_VMR_Ph2 Status Report</vt:lpstr>
      <vt:lpstr>FS_VMR_Ph2 status after SA2#160 Ad Hoc-E (1/2)</vt:lpstr>
      <vt:lpstr>FS_VMR_Ph2 status after SA2#160 Ad Hoc-E (2/2)</vt:lpstr>
      <vt:lpstr>FS_VMR_Ph2 status at SA#103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Qulacomm-Hong Cheng-rev</cp:lastModifiedBy>
  <cp:revision>1878</cp:revision>
  <dcterms:created xsi:type="dcterms:W3CDTF">2008-08-30T09:32:10Z</dcterms:created>
  <dcterms:modified xsi:type="dcterms:W3CDTF">2024-01-31T14:42:49Z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